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8" r:id="rId18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3" Type="http://schemas.openxmlformats.org/officeDocument/2006/relationships/slide" Target="slides/slide11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4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6" name="Google Shape;4676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13.xml"/></Relationships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7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669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9" name="Google Shape;4679;p669"/>
          <p:cNvSpPr/>
          <p:nvPr/>
        </p:nvSpPr>
        <p:spPr>
          <a:xfrm>
            <a:off x="1970087" y="411956"/>
            <a:ext cx="5410200" cy="114300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0" name="Google Shape;4680;p669"/>
          <p:cNvSpPr/>
          <p:nvPr/>
        </p:nvSpPr>
        <p:spPr>
          <a:xfrm>
            <a:off x="5183187" y="3517106"/>
            <a:ext cx="3276600" cy="887015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1" name="Google Shape;4681;p669"/>
          <p:cNvSpPr/>
          <p:nvPr/>
        </p:nvSpPr>
        <p:spPr>
          <a:xfrm>
            <a:off x="790575" y="3489722"/>
            <a:ext cx="3276600" cy="91440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2" name="Google Shape;4682;p669"/>
          <p:cNvSpPr txBox="1"/>
          <p:nvPr/>
        </p:nvSpPr>
        <p:spPr>
          <a:xfrm>
            <a:off x="2528887" y="681038"/>
            <a:ext cx="441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Nunito"/>
              <a:buNone/>
            </a:pPr>
            <a:r>
              <a:rPr b="1" i="0" lang="zh-CN" sz="44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ECONOMICS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3" name="Google Shape;4683;p669"/>
          <p:cNvCxnSpPr/>
          <p:nvPr/>
        </p:nvCxnSpPr>
        <p:spPr>
          <a:xfrm>
            <a:off x="2339975" y="2544365"/>
            <a:ext cx="1500" cy="94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684" name="Google Shape;4684;p669"/>
          <p:cNvCxnSpPr/>
          <p:nvPr/>
        </p:nvCxnSpPr>
        <p:spPr>
          <a:xfrm>
            <a:off x="6875462" y="2544365"/>
            <a:ext cx="1500" cy="97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685" name="Google Shape;4685;p669"/>
          <p:cNvCxnSpPr/>
          <p:nvPr/>
        </p:nvCxnSpPr>
        <p:spPr>
          <a:xfrm>
            <a:off x="2339975" y="2544365"/>
            <a:ext cx="453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686" name="Google Shape;4686;p669"/>
          <p:cNvCxnSpPr/>
          <p:nvPr/>
        </p:nvCxnSpPr>
        <p:spPr>
          <a:xfrm>
            <a:off x="4608512" y="1545431"/>
            <a:ext cx="0" cy="9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4687" name="Google Shape;4687;p669"/>
          <p:cNvSpPr txBox="1"/>
          <p:nvPr/>
        </p:nvSpPr>
        <p:spPr>
          <a:xfrm>
            <a:off x="0" y="3829050"/>
            <a:ext cx="2667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MICRO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8" name="Google Shape;4688;p669"/>
          <p:cNvSpPr txBox="1"/>
          <p:nvPr/>
        </p:nvSpPr>
        <p:spPr>
          <a:xfrm>
            <a:off x="5543550" y="3829050"/>
            <a:ext cx="2667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MACRO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